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3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3725" autoAdjust="0"/>
  </p:normalViewPr>
  <p:slideViewPr>
    <p:cSldViewPr snapToGrid="0">
      <p:cViewPr varScale="1">
        <p:scale>
          <a:sx n="103" d="100"/>
          <a:sy n="103" d="100"/>
        </p:scale>
        <p:origin x="924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7719D0-8656-48D5-B728-F6F66A51F7B0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E67B02-035C-4148-B591-D231259280F2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Dash-IT</a:t>
          </a:r>
        </a:p>
      </dgm:t>
    </dgm:pt>
    <dgm:pt modelId="{38A45541-E494-4CE8-B339-D8BD7CCFA9F0}" type="parTrans" cxnId="{DE8D9B95-59F4-41D4-8B04-64366EE571FB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FB674BA-4697-482C-8791-82C081516B9E}" type="sibTrans" cxnId="{DE8D9B95-59F4-41D4-8B04-64366EE571FB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8E0C943-AFBA-4FE4-9B0A-E1763A482724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Text-IT</a:t>
          </a:r>
        </a:p>
      </dgm:t>
    </dgm:pt>
    <dgm:pt modelId="{AF30DB67-37AE-4C28-8891-F09125B0843E}" type="parTrans" cxnId="{67507274-FE63-4050-9D7F-81E9F83B4797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1EC83BA-EEAD-4F93-AC18-F132E10267E2}" type="sibTrans" cxnId="{67507274-FE63-4050-9D7F-81E9F83B4797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789F639C-9ADD-42E7-BE49-04FCE74A8AC1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Box-IT</a:t>
          </a:r>
        </a:p>
      </dgm:t>
    </dgm:pt>
    <dgm:pt modelId="{C1484A2B-8D70-488F-8710-921664B6F218}" type="parTrans" cxnId="{6B7341DF-C19E-4B8A-B153-36827EA0C918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92B2929-3164-479B-B578-C0FCA87D7568}" type="sibTrans" cxnId="{6B7341DF-C19E-4B8A-B153-36827EA0C918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67E5A3F2-2C7B-4676-86B0-7BF0D0C8A312}" type="pres">
      <dgm:prSet presAssocID="{BB7719D0-8656-48D5-B728-F6F66A51F7B0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9BE938F8-F03D-438F-8C2D-EEAFA077B8E0}" type="pres">
      <dgm:prSet presAssocID="{789F639C-9ADD-42E7-BE49-04FCE74A8AC1}" presName="Accent3" presStyleCnt="0"/>
      <dgm:spPr/>
    </dgm:pt>
    <dgm:pt modelId="{CF60974F-B61C-4F75-9508-470B715CD3A1}" type="pres">
      <dgm:prSet presAssocID="{789F639C-9ADD-42E7-BE49-04FCE74A8AC1}" presName="Accent" presStyleLbl="node1" presStyleIdx="0" presStyleCnt="3"/>
      <dgm:spPr/>
    </dgm:pt>
    <dgm:pt modelId="{07A1F7F3-D25F-490A-8596-14E172F60FDD}" type="pres">
      <dgm:prSet presAssocID="{789F639C-9ADD-42E7-BE49-04FCE74A8AC1}" presName="ParentBackground3" presStyleCnt="0"/>
      <dgm:spPr/>
    </dgm:pt>
    <dgm:pt modelId="{4A424752-B174-4CFB-A944-B0FBB39564AF}" type="pres">
      <dgm:prSet presAssocID="{789F639C-9ADD-42E7-BE49-04FCE74A8AC1}" presName="ParentBackground" presStyleLbl="fgAcc1" presStyleIdx="0" presStyleCnt="3"/>
      <dgm:spPr/>
    </dgm:pt>
    <dgm:pt modelId="{2580D7DB-E054-4ABB-9865-7BA08B53733E}" type="pres">
      <dgm:prSet presAssocID="{789F639C-9ADD-42E7-BE49-04FCE74A8AC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856CEABF-E4BD-4F08-86E4-CC28E06EBE52}" type="pres">
      <dgm:prSet presAssocID="{D8E0C943-AFBA-4FE4-9B0A-E1763A482724}" presName="Accent2" presStyleCnt="0"/>
      <dgm:spPr/>
    </dgm:pt>
    <dgm:pt modelId="{92D70D34-9A10-443F-8E46-C451768A0E03}" type="pres">
      <dgm:prSet presAssocID="{D8E0C943-AFBA-4FE4-9B0A-E1763A482724}" presName="Accent" presStyleLbl="node1" presStyleIdx="1" presStyleCnt="3"/>
      <dgm:spPr/>
    </dgm:pt>
    <dgm:pt modelId="{6DD00C60-4D14-4EA4-B950-C430153C8ECD}" type="pres">
      <dgm:prSet presAssocID="{D8E0C943-AFBA-4FE4-9B0A-E1763A482724}" presName="ParentBackground2" presStyleCnt="0"/>
      <dgm:spPr/>
    </dgm:pt>
    <dgm:pt modelId="{28B42BD4-2618-44E7-BCFA-B6C0E245DD7E}" type="pres">
      <dgm:prSet presAssocID="{D8E0C943-AFBA-4FE4-9B0A-E1763A482724}" presName="ParentBackground" presStyleLbl="fgAcc1" presStyleIdx="1" presStyleCnt="3"/>
      <dgm:spPr/>
    </dgm:pt>
    <dgm:pt modelId="{4F6D7383-6675-470C-805A-6EA1B79C5305}" type="pres">
      <dgm:prSet presAssocID="{D8E0C943-AFBA-4FE4-9B0A-E1763A48272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8273DDC-2A94-4497-8C29-9AE7850A71A0}" type="pres">
      <dgm:prSet presAssocID="{1FE67B02-035C-4148-B591-D231259280F2}" presName="Accent1" presStyleCnt="0"/>
      <dgm:spPr/>
    </dgm:pt>
    <dgm:pt modelId="{EF1483C1-3BE9-4866-91E6-0DC722C9F730}" type="pres">
      <dgm:prSet presAssocID="{1FE67B02-035C-4148-B591-D231259280F2}" presName="Accent" presStyleLbl="node1" presStyleIdx="2" presStyleCnt="3"/>
      <dgm:spPr/>
    </dgm:pt>
    <dgm:pt modelId="{4279D616-F60D-4E3D-A1B9-EE8E1349F34D}" type="pres">
      <dgm:prSet presAssocID="{1FE67B02-035C-4148-B591-D231259280F2}" presName="ParentBackground1" presStyleCnt="0"/>
      <dgm:spPr/>
    </dgm:pt>
    <dgm:pt modelId="{CC57ADBA-574F-45DE-ACCC-16E0B332B9E3}" type="pres">
      <dgm:prSet presAssocID="{1FE67B02-035C-4148-B591-D231259280F2}" presName="ParentBackground" presStyleLbl="fgAcc1" presStyleIdx="2" presStyleCnt="3"/>
      <dgm:spPr/>
    </dgm:pt>
    <dgm:pt modelId="{1E843BA4-4D0A-4CEA-84DF-3077D15A85F0}" type="pres">
      <dgm:prSet presAssocID="{1FE67B02-035C-4148-B591-D231259280F2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804FBF16-ADE8-4D6C-92E3-3CD20437AF2B}" type="presOf" srcId="{789F639C-9ADD-42E7-BE49-04FCE74A8AC1}" destId="{2580D7DB-E054-4ABB-9865-7BA08B53733E}" srcOrd="1" destOrd="0" presId="urn:microsoft.com/office/officeart/2011/layout/CircleProcess"/>
    <dgm:cxn modelId="{E52B702B-0917-4DDB-AFFC-29BE5F43E002}" type="presOf" srcId="{1FE67B02-035C-4148-B591-D231259280F2}" destId="{CC57ADBA-574F-45DE-ACCC-16E0B332B9E3}" srcOrd="0" destOrd="0" presId="urn:microsoft.com/office/officeart/2011/layout/CircleProcess"/>
    <dgm:cxn modelId="{71CC733A-EFA1-4FDC-AC7B-85CEAD0EC0A5}" type="presOf" srcId="{D8E0C943-AFBA-4FE4-9B0A-E1763A482724}" destId="{4F6D7383-6675-470C-805A-6EA1B79C5305}" srcOrd="1" destOrd="0" presId="urn:microsoft.com/office/officeart/2011/layout/CircleProcess"/>
    <dgm:cxn modelId="{67507274-FE63-4050-9D7F-81E9F83B4797}" srcId="{BB7719D0-8656-48D5-B728-F6F66A51F7B0}" destId="{D8E0C943-AFBA-4FE4-9B0A-E1763A482724}" srcOrd="1" destOrd="0" parTransId="{AF30DB67-37AE-4C28-8891-F09125B0843E}" sibTransId="{91EC83BA-EEAD-4F93-AC18-F132E10267E2}"/>
    <dgm:cxn modelId="{0BBF0759-8E83-4F41-B252-C5DC129DFCAD}" type="presOf" srcId="{D8E0C943-AFBA-4FE4-9B0A-E1763A482724}" destId="{28B42BD4-2618-44E7-BCFA-B6C0E245DD7E}" srcOrd="0" destOrd="0" presId="urn:microsoft.com/office/officeart/2011/layout/CircleProcess"/>
    <dgm:cxn modelId="{CA34F27F-27DB-49C9-882A-298B549E60B8}" type="presOf" srcId="{789F639C-9ADD-42E7-BE49-04FCE74A8AC1}" destId="{4A424752-B174-4CFB-A944-B0FBB39564AF}" srcOrd="0" destOrd="0" presId="urn:microsoft.com/office/officeart/2011/layout/CircleProcess"/>
    <dgm:cxn modelId="{65C00386-0D29-484F-BDEE-DDCB6EE1EBA4}" type="presOf" srcId="{1FE67B02-035C-4148-B591-D231259280F2}" destId="{1E843BA4-4D0A-4CEA-84DF-3077D15A85F0}" srcOrd="1" destOrd="0" presId="urn:microsoft.com/office/officeart/2011/layout/CircleProcess"/>
    <dgm:cxn modelId="{DE8D9B95-59F4-41D4-8B04-64366EE571FB}" srcId="{BB7719D0-8656-48D5-B728-F6F66A51F7B0}" destId="{1FE67B02-035C-4148-B591-D231259280F2}" srcOrd="0" destOrd="0" parTransId="{38A45541-E494-4CE8-B339-D8BD7CCFA9F0}" sibTransId="{8FB674BA-4697-482C-8791-82C081516B9E}"/>
    <dgm:cxn modelId="{6B7341DF-C19E-4B8A-B153-36827EA0C918}" srcId="{BB7719D0-8656-48D5-B728-F6F66A51F7B0}" destId="{789F639C-9ADD-42E7-BE49-04FCE74A8AC1}" srcOrd="2" destOrd="0" parTransId="{C1484A2B-8D70-488F-8710-921664B6F218}" sibTransId="{992B2929-3164-479B-B578-C0FCA87D7568}"/>
    <dgm:cxn modelId="{C25C53E0-E209-4F3F-B9E1-DB9B4DC8904C}" type="presOf" srcId="{BB7719D0-8656-48D5-B728-F6F66A51F7B0}" destId="{67E5A3F2-2C7B-4676-86B0-7BF0D0C8A312}" srcOrd="0" destOrd="0" presId="urn:microsoft.com/office/officeart/2011/layout/CircleProcess"/>
    <dgm:cxn modelId="{DAE0FE07-3E86-4B79-91D7-638B7E0A5EAE}" type="presParOf" srcId="{67E5A3F2-2C7B-4676-86B0-7BF0D0C8A312}" destId="{9BE938F8-F03D-438F-8C2D-EEAFA077B8E0}" srcOrd="0" destOrd="0" presId="urn:microsoft.com/office/officeart/2011/layout/CircleProcess"/>
    <dgm:cxn modelId="{450FD33C-50DD-486C-B7D1-46173A3CA21F}" type="presParOf" srcId="{9BE938F8-F03D-438F-8C2D-EEAFA077B8E0}" destId="{CF60974F-B61C-4F75-9508-470B715CD3A1}" srcOrd="0" destOrd="0" presId="urn:microsoft.com/office/officeart/2011/layout/CircleProcess"/>
    <dgm:cxn modelId="{4914B748-DF34-436A-9637-81174E90466E}" type="presParOf" srcId="{67E5A3F2-2C7B-4676-86B0-7BF0D0C8A312}" destId="{07A1F7F3-D25F-490A-8596-14E172F60FDD}" srcOrd="1" destOrd="0" presId="urn:microsoft.com/office/officeart/2011/layout/CircleProcess"/>
    <dgm:cxn modelId="{ED5F624B-A5CB-41E4-B86A-090FE72343EC}" type="presParOf" srcId="{07A1F7F3-D25F-490A-8596-14E172F60FDD}" destId="{4A424752-B174-4CFB-A944-B0FBB39564AF}" srcOrd="0" destOrd="0" presId="urn:microsoft.com/office/officeart/2011/layout/CircleProcess"/>
    <dgm:cxn modelId="{E8A1285F-8F0F-4308-AB68-8952A7089EBC}" type="presParOf" srcId="{67E5A3F2-2C7B-4676-86B0-7BF0D0C8A312}" destId="{2580D7DB-E054-4ABB-9865-7BA08B53733E}" srcOrd="2" destOrd="0" presId="urn:microsoft.com/office/officeart/2011/layout/CircleProcess"/>
    <dgm:cxn modelId="{4A3D9120-B811-4558-AC03-CE64A7D9970F}" type="presParOf" srcId="{67E5A3F2-2C7B-4676-86B0-7BF0D0C8A312}" destId="{856CEABF-E4BD-4F08-86E4-CC28E06EBE52}" srcOrd="3" destOrd="0" presId="urn:microsoft.com/office/officeart/2011/layout/CircleProcess"/>
    <dgm:cxn modelId="{D6233907-F021-497C-9104-29096266956A}" type="presParOf" srcId="{856CEABF-E4BD-4F08-86E4-CC28E06EBE52}" destId="{92D70D34-9A10-443F-8E46-C451768A0E03}" srcOrd="0" destOrd="0" presId="urn:microsoft.com/office/officeart/2011/layout/CircleProcess"/>
    <dgm:cxn modelId="{9791D04C-1074-46C5-BDD9-20EEEF4CC127}" type="presParOf" srcId="{67E5A3F2-2C7B-4676-86B0-7BF0D0C8A312}" destId="{6DD00C60-4D14-4EA4-B950-C430153C8ECD}" srcOrd="4" destOrd="0" presId="urn:microsoft.com/office/officeart/2011/layout/CircleProcess"/>
    <dgm:cxn modelId="{D26B436B-AA60-4CF1-BDBE-52340291781B}" type="presParOf" srcId="{6DD00C60-4D14-4EA4-B950-C430153C8ECD}" destId="{28B42BD4-2618-44E7-BCFA-B6C0E245DD7E}" srcOrd="0" destOrd="0" presId="urn:microsoft.com/office/officeart/2011/layout/CircleProcess"/>
    <dgm:cxn modelId="{24D20C68-7F29-400D-8EF8-4EEBE62F978A}" type="presParOf" srcId="{67E5A3F2-2C7B-4676-86B0-7BF0D0C8A312}" destId="{4F6D7383-6675-470C-805A-6EA1B79C5305}" srcOrd="5" destOrd="0" presId="urn:microsoft.com/office/officeart/2011/layout/CircleProcess"/>
    <dgm:cxn modelId="{2450EFD8-B42A-4C9C-984A-FE2AA5A9AFCC}" type="presParOf" srcId="{67E5A3F2-2C7B-4676-86B0-7BF0D0C8A312}" destId="{18273DDC-2A94-4497-8C29-9AE7850A71A0}" srcOrd="6" destOrd="0" presId="urn:microsoft.com/office/officeart/2011/layout/CircleProcess"/>
    <dgm:cxn modelId="{9067BB80-C7A0-4312-B592-8FB72B01C898}" type="presParOf" srcId="{18273DDC-2A94-4497-8C29-9AE7850A71A0}" destId="{EF1483C1-3BE9-4866-91E6-0DC722C9F730}" srcOrd="0" destOrd="0" presId="urn:microsoft.com/office/officeart/2011/layout/CircleProcess"/>
    <dgm:cxn modelId="{532086FD-74D2-4D3B-AE2D-012BA1E2D1A9}" type="presParOf" srcId="{67E5A3F2-2C7B-4676-86B0-7BF0D0C8A312}" destId="{4279D616-F60D-4E3D-A1B9-EE8E1349F34D}" srcOrd="7" destOrd="0" presId="urn:microsoft.com/office/officeart/2011/layout/CircleProcess"/>
    <dgm:cxn modelId="{4219E46B-4A76-4980-84A2-7BF281AADFF7}" type="presParOf" srcId="{4279D616-F60D-4E3D-A1B9-EE8E1349F34D}" destId="{CC57ADBA-574F-45DE-ACCC-16E0B332B9E3}" srcOrd="0" destOrd="0" presId="urn:microsoft.com/office/officeart/2011/layout/CircleProcess"/>
    <dgm:cxn modelId="{D61F7323-3D43-4D1F-B540-EF33D24968E7}" type="presParOf" srcId="{67E5A3F2-2C7B-4676-86B0-7BF0D0C8A312}" destId="{1E843BA4-4D0A-4CEA-84DF-3077D15A85F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719D0-8656-48D5-B728-F6F66A51F7B0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E67B02-035C-4148-B591-D231259280F2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Dash-IT</a:t>
          </a:r>
        </a:p>
      </dgm:t>
    </dgm:pt>
    <dgm:pt modelId="{38A45541-E494-4CE8-B339-D8BD7CCFA9F0}" type="parTrans" cxnId="{DE8D9B95-59F4-41D4-8B04-64366EE571FB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FB674BA-4697-482C-8791-82C081516B9E}" type="sibTrans" cxnId="{DE8D9B95-59F4-41D4-8B04-64366EE571FB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8E0C943-AFBA-4FE4-9B0A-E1763A482724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Text-IT</a:t>
          </a:r>
        </a:p>
      </dgm:t>
    </dgm:pt>
    <dgm:pt modelId="{AF30DB67-37AE-4C28-8891-F09125B0843E}" type="parTrans" cxnId="{67507274-FE63-4050-9D7F-81E9F83B4797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1EC83BA-EEAD-4F93-AC18-F132E10267E2}" type="sibTrans" cxnId="{67507274-FE63-4050-9D7F-81E9F83B4797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789F639C-9ADD-42E7-BE49-04FCE74A8AC1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Box-IT</a:t>
          </a:r>
        </a:p>
      </dgm:t>
    </dgm:pt>
    <dgm:pt modelId="{C1484A2B-8D70-488F-8710-921664B6F218}" type="parTrans" cxnId="{6B7341DF-C19E-4B8A-B153-36827EA0C918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92B2929-3164-479B-B578-C0FCA87D7568}" type="sibTrans" cxnId="{6B7341DF-C19E-4B8A-B153-36827EA0C918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489F8A7D-A285-4415-9ACF-497C44255E6B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Secure-IT</a:t>
          </a:r>
        </a:p>
      </dgm:t>
    </dgm:pt>
    <dgm:pt modelId="{A996E481-7272-44ED-BCA9-90E7EA1B7A6F}" type="parTrans" cxnId="{EBB92F70-9C1E-4283-A7C7-BC0EC329D937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0C659E0-2000-47DB-9A18-23D4A47FC0F5}" type="sibTrans" cxnId="{EBB92F70-9C1E-4283-A7C7-BC0EC329D937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67E5A3F2-2C7B-4676-86B0-7BF0D0C8A312}" type="pres">
      <dgm:prSet presAssocID="{BB7719D0-8656-48D5-B728-F6F66A51F7B0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03AFF810-CBF3-4A20-886E-125C604D1080}" type="pres">
      <dgm:prSet presAssocID="{489F8A7D-A285-4415-9ACF-497C44255E6B}" presName="Accent4" presStyleCnt="0"/>
      <dgm:spPr/>
    </dgm:pt>
    <dgm:pt modelId="{61218C81-3E87-4CC8-AD4C-B201E8D17830}" type="pres">
      <dgm:prSet presAssocID="{489F8A7D-A285-4415-9ACF-497C44255E6B}" presName="Accent" presStyleLbl="node1" presStyleIdx="0" presStyleCnt="4"/>
      <dgm:spPr/>
    </dgm:pt>
    <dgm:pt modelId="{8CAC9619-2EF9-4DE1-B263-F98D3563E325}" type="pres">
      <dgm:prSet presAssocID="{489F8A7D-A285-4415-9ACF-497C44255E6B}" presName="ParentBackground4" presStyleCnt="0"/>
      <dgm:spPr/>
    </dgm:pt>
    <dgm:pt modelId="{E4DC169F-544C-43AE-81AD-E814AFAE53C1}" type="pres">
      <dgm:prSet presAssocID="{489F8A7D-A285-4415-9ACF-497C44255E6B}" presName="ParentBackground" presStyleLbl="fgAcc1" presStyleIdx="0" presStyleCnt="4"/>
      <dgm:spPr/>
    </dgm:pt>
    <dgm:pt modelId="{1979EC31-B933-4067-9427-36946844D250}" type="pres">
      <dgm:prSet presAssocID="{489F8A7D-A285-4415-9ACF-497C44255E6B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BE938F8-F03D-438F-8C2D-EEAFA077B8E0}" type="pres">
      <dgm:prSet presAssocID="{789F639C-9ADD-42E7-BE49-04FCE74A8AC1}" presName="Accent3" presStyleCnt="0"/>
      <dgm:spPr/>
    </dgm:pt>
    <dgm:pt modelId="{CF60974F-B61C-4F75-9508-470B715CD3A1}" type="pres">
      <dgm:prSet presAssocID="{789F639C-9ADD-42E7-BE49-04FCE74A8AC1}" presName="Accent" presStyleLbl="node1" presStyleIdx="1" presStyleCnt="4"/>
      <dgm:spPr/>
    </dgm:pt>
    <dgm:pt modelId="{07A1F7F3-D25F-490A-8596-14E172F60FDD}" type="pres">
      <dgm:prSet presAssocID="{789F639C-9ADD-42E7-BE49-04FCE74A8AC1}" presName="ParentBackground3" presStyleCnt="0"/>
      <dgm:spPr/>
    </dgm:pt>
    <dgm:pt modelId="{4A424752-B174-4CFB-A944-B0FBB39564AF}" type="pres">
      <dgm:prSet presAssocID="{789F639C-9ADD-42E7-BE49-04FCE74A8AC1}" presName="ParentBackground" presStyleLbl="fgAcc1" presStyleIdx="1" presStyleCnt="4"/>
      <dgm:spPr/>
    </dgm:pt>
    <dgm:pt modelId="{2580D7DB-E054-4ABB-9865-7BA08B53733E}" type="pres">
      <dgm:prSet presAssocID="{789F639C-9ADD-42E7-BE49-04FCE74A8AC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856CEABF-E4BD-4F08-86E4-CC28E06EBE52}" type="pres">
      <dgm:prSet presAssocID="{D8E0C943-AFBA-4FE4-9B0A-E1763A482724}" presName="Accent2" presStyleCnt="0"/>
      <dgm:spPr/>
    </dgm:pt>
    <dgm:pt modelId="{92D70D34-9A10-443F-8E46-C451768A0E03}" type="pres">
      <dgm:prSet presAssocID="{D8E0C943-AFBA-4FE4-9B0A-E1763A482724}" presName="Accent" presStyleLbl="node1" presStyleIdx="2" presStyleCnt="4"/>
      <dgm:spPr/>
    </dgm:pt>
    <dgm:pt modelId="{6DD00C60-4D14-4EA4-B950-C430153C8ECD}" type="pres">
      <dgm:prSet presAssocID="{D8E0C943-AFBA-4FE4-9B0A-E1763A482724}" presName="ParentBackground2" presStyleCnt="0"/>
      <dgm:spPr/>
    </dgm:pt>
    <dgm:pt modelId="{28B42BD4-2618-44E7-BCFA-B6C0E245DD7E}" type="pres">
      <dgm:prSet presAssocID="{D8E0C943-AFBA-4FE4-9B0A-E1763A482724}" presName="ParentBackground" presStyleLbl="fgAcc1" presStyleIdx="2" presStyleCnt="4"/>
      <dgm:spPr/>
    </dgm:pt>
    <dgm:pt modelId="{4F6D7383-6675-470C-805A-6EA1B79C5305}" type="pres">
      <dgm:prSet presAssocID="{D8E0C943-AFBA-4FE4-9B0A-E1763A48272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8273DDC-2A94-4497-8C29-9AE7850A71A0}" type="pres">
      <dgm:prSet presAssocID="{1FE67B02-035C-4148-B591-D231259280F2}" presName="Accent1" presStyleCnt="0"/>
      <dgm:spPr/>
    </dgm:pt>
    <dgm:pt modelId="{EF1483C1-3BE9-4866-91E6-0DC722C9F730}" type="pres">
      <dgm:prSet presAssocID="{1FE67B02-035C-4148-B591-D231259280F2}" presName="Accent" presStyleLbl="node1" presStyleIdx="3" presStyleCnt="4"/>
      <dgm:spPr/>
    </dgm:pt>
    <dgm:pt modelId="{4279D616-F60D-4E3D-A1B9-EE8E1349F34D}" type="pres">
      <dgm:prSet presAssocID="{1FE67B02-035C-4148-B591-D231259280F2}" presName="ParentBackground1" presStyleCnt="0"/>
      <dgm:spPr/>
    </dgm:pt>
    <dgm:pt modelId="{CC57ADBA-574F-45DE-ACCC-16E0B332B9E3}" type="pres">
      <dgm:prSet presAssocID="{1FE67B02-035C-4148-B591-D231259280F2}" presName="ParentBackground" presStyleLbl="fgAcc1" presStyleIdx="3" presStyleCnt="4"/>
      <dgm:spPr/>
    </dgm:pt>
    <dgm:pt modelId="{1E843BA4-4D0A-4CEA-84DF-3077D15A85F0}" type="pres">
      <dgm:prSet presAssocID="{1FE67B02-035C-4148-B591-D231259280F2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804FBF16-ADE8-4D6C-92E3-3CD20437AF2B}" type="presOf" srcId="{789F639C-9ADD-42E7-BE49-04FCE74A8AC1}" destId="{2580D7DB-E054-4ABB-9865-7BA08B53733E}" srcOrd="1" destOrd="0" presId="urn:microsoft.com/office/officeart/2011/layout/CircleProcess"/>
    <dgm:cxn modelId="{E52B702B-0917-4DDB-AFFC-29BE5F43E002}" type="presOf" srcId="{1FE67B02-035C-4148-B591-D231259280F2}" destId="{CC57ADBA-574F-45DE-ACCC-16E0B332B9E3}" srcOrd="0" destOrd="0" presId="urn:microsoft.com/office/officeart/2011/layout/CircleProcess"/>
    <dgm:cxn modelId="{71CC733A-EFA1-4FDC-AC7B-85CEAD0EC0A5}" type="presOf" srcId="{D8E0C943-AFBA-4FE4-9B0A-E1763A482724}" destId="{4F6D7383-6675-470C-805A-6EA1B79C5305}" srcOrd="1" destOrd="0" presId="urn:microsoft.com/office/officeart/2011/layout/CircleProcess"/>
    <dgm:cxn modelId="{EBB92F70-9C1E-4283-A7C7-BC0EC329D937}" srcId="{BB7719D0-8656-48D5-B728-F6F66A51F7B0}" destId="{489F8A7D-A285-4415-9ACF-497C44255E6B}" srcOrd="3" destOrd="0" parTransId="{A996E481-7272-44ED-BCA9-90E7EA1B7A6F}" sibTransId="{D0C659E0-2000-47DB-9A18-23D4A47FC0F5}"/>
    <dgm:cxn modelId="{67507274-FE63-4050-9D7F-81E9F83B4797}" srcId="{BB7719D0-8656-48D5-B728-F6F66A51F7B0}" destId="{D8E0C943-AFBA-4FE4-9B0A-E1763A482724}" srcOrd="1" destOrd="0" parTransId="{AF30DB67-37AE-4C28-8891-F09125B0843E}" sibTransId="{91EC83BA-EEAD-4F93-AC18-F132E10267E2}"/>
    <dgm:cxn modelId="{0BBF0759-8E83-4F41-B252-C5DC129DFCAD}" type="presOf" srcId="{D8E0C943-AFBA-4FE4-9B0A-E1763A482724}" destId="{28B42BD4-2618-44E7-BCFA-B6C0E245DD7E}" srcOrd="0" destOrd="0" presId="urn:microsoft.com/office/officeart/2011/layout/CircleProcess"/>
    <dgm:cxn modelId="{BF22835A-C978-4099-8A7B-505BECE1236B}" type="presOf" srcId="{489F8A7D-A285-4415-9ACF-497C44255E6B}" destId="{E4DC169F-544C-43AE-81AD-E814AFAE53C1}" srcOrd="0" destOrd="0" presId="urn:microsoft.com/office/officeart/2011/layout/CircleProcess"/>
    <dgm:cxn modelId="{CA34F27F-27DB-49C9-882A-298B549E60B8}" type="presOf" srcId="{789F639C-9ADD-42E7-BE49-04FCE74A8AC1}" destId="{4A424752-B174-4CFB-A944-B0FBB39564AF}" srcOrd="0" destOrd="0" presId="urn:microsoft.com/office/officeart/2011/layout/CircleProcess"/>
    <dgm:cxn modelId="{65C00386-0D29-484F-BDEE-DDCB6EE1EBA4}" type="presOf" srcId="{1FE67B02-035C-4148-B591-D231259280F2}" destId="{1E843BA4-4D0A-4CEA-84DF-3077D15A85F0}" srcOrd="1" destOrd="0" presId="urn:microsoft.com/office/officeart/2011/layout/CircleProcess"/>
    <dgm:cxn modelId="{DE8D9B95-59F4-41D4-8B04-64366EE571FB}" srcId="{BB7719D0-8656-48D5-B728-F6F66A51F7B0}" destId="{1FE67B02-035C-4148-B591-D231259280F2}" srcOrd="0" destOrd="0" parTransId="{38A45541-E494-4CE8-B339-D8BD7CCFA9F0}" sibTransId="{8FB674BA-4697-482C-8791-82C081516B9E}"/>
    <dgm:cxn modelId="{B23654D6-5D35-461C-AB17-F5B68CBF08A0}" type="presOf" srcId="{489F8A7D-A285-4415-9ACF-497C44255E6B}" destId="{1979EC31-B933-4067-9427-36946844D250}" srcOrd="1" destOrd="0" presId="urn:microsoft.com/office/officeart/2011/layout/CircleProcess"/>
    <dgm:cxn modelId="{6B7341DF-C19E-4B8A-B153-36827EA0C918}" srcId="{BB7719D0-8656-48D5-B728-F6F66A51F7B0}" destId="{789F639C-9ADD-42E7-BE49-04FCE74A8AC1}" srcOrd="2" destOrd="0" parTransId="{C1484A2B-8D70-488F-8710-921664B6F218}" sibTransId="{992B2929-3164-479B-B578-C0FCA87D7568}"/>
    <dgm:cxn modelId="{C25C53E0-E209-4F3F-B9E1-DB9B4DC8904C}" type="presOf" srcId="{BB7719D0-8656-48D5-B728-F6F66A51F7B0}" destId="{67E5A3F2-2C7B-4676-86B0-7BF0D0C8A312}" srcOrd="0" destOrd="0" presId="urn:microsoft.com/office/officeart/2011/layout/CircleProcess"/>
    <dgm:cxn modelId="{7C700FC9-B1A9-4532-9343-FD8BF6B61AF7}" type="presParOf" srcId="{67E5A3F2-2C7B-4676-86B0-7BF0D0C8A312}" destId="{03AFF810-CBF3-4A20-886E-125C604D1080}" srcOrd="0" destOrd="0" presId="urn:microsoft.com/office/officeart/2011/layout/CircleProcess"/>
    <dgm:cxn modelId="{5658F4A0-94ED-4B68-B392-02FE519D4899}" type="presParOf" srcId="{03AFF810-CBF3-4A20-886E-125C604D1080}" destId="{61218C81-3E87-4CC8-AD4C-B201E8D17830}" srcOrd="0" destOrd="0" presId="urn:microsoft.com/office/officeart/2011/layout/CircleProcess"/>
    <dgm:cxn modelId="{083B52F9-E7F6-40A1-BA75-48FAC474EDC6}" type="presParOf" srcId="{67E5A3F2-2C7B-4676-86B0-7BF0D0C8A312}" destId="{8CAC9619-2EF9-4DE1-B263-F98D3563E325}" srcOrd="1" destOrd="0" presId="urn:microsoft.com/office/officeart/2011/layout/CircleProcess"/>
    <dgm:cxn modelId="{70CAF472-B5A4-4131-B8C7-4EB21992659A}" type="presParOf" srcId="{8CAC9619-2EF9-4DE1-B263-F98D3563E325}" destId="{E4DC169F-544C-43AE-81AD-E814AFAE53C1}" srcOrd="0" destOrd="0" presId="urn:microsoft.com/office/officeart/2011/layout/CircleProcess"/>
    <dgm:cxn modelId="{90441983-88A2-401E-AA08-FACEA0B3F3AC}" type="presParOf" srcId="{67E5A3F2-2C7B-4676-86B0-7BF0D0C8A312}" destId="{1979EC31-B933-4067-9427-36946844D250}" srcOrd="2" destOrd="0" presId="urn:microsoft.com/office/officeart/2011/layout/CircleProcess"/>
    <dgm:cxn modelId="{DAE0FE07-3E86-4B79-91D7-638B7E0A5EAE}" type="presParOf" srcId="{67E5A3F2-2C7B-4676-86B0-7BF0D0C8A312}" destId="{9BE938F8-F03D-438F-8C2D-EEAFA077B8E0}" srcOrd="3" destOrd="0" presId="urn:microsoft.com/office/officeart/2011/layout/CircleProcess"/>
    <dgm:cxn modelId="{450FD33C-50DD-486C-B7D1-46173A3CA21F}" type="presParOf" srcId="{9BE938F8-F03D-438F-8C2D-EEAFA077B8E0}" destId="{CF60974F-B61C-4F75-9508-470B715CD3A1}" srcOrd="0" destOrd="0" presId="urn:microsoft.com/office/officeart/2011/layout/CircleProcess"/>
    <dgm:cxn modelId="{4914B748-DF34-436A-9637-81174E90466E}" type="presParOf" srcId="{67E5A3F2-2C7B-4676-86B0-7BF0D0C8A312}" destId="{07A1F7F3-D25F-490A-8596-14E172F60FDD}" srcOrd="4" destOrd="0" presId="urn:microsoft.com/office/officeart/2011/layout/CircleProcess"/>
    <dgm:cxn modelId="{ED5F624B-A5CB-41E4-B86A-090FE72343EC}" type="presParOf" srcId="{07A1F7F3-D25F-490A-8596-14E172F60FDD}" destId="{4A424752-B174-4CFB-A944-B0FBB39564AF}" srcOrd="0" destOrd="0" presId="urn:microsoft.com/office/officeart/2011/layout/CircleProcess"/>
    <dgm:cxn modelId="{E8A1285F-8F0F-4308-AB68-8952A7089EBC}" type="presParOf" srcId="{67E5A3F2-2C7B-4676-86B0-7BF0D0C8A312}" destId="{2580D7DB-E054-4ABB-9865-7BA08B53733E}" srcOrd="5" destOrd="0" presId="urn:microsoft.com/office/officeart/2011/layout/CircleProcess"/>
    <dgm:cxn modelId="{4A3D9120-B811-4558-AC03-CE64A7D9970F}" type="presParOf" srcId="{67E5A3F2-2C7B-4676-86B0-7BF0D0C8A312}" destId="{856CEABF-E4BD-4F08-86E4-CC28E06EBE52}" srcOrd="6" destOrd="0" presId="urn:microsoft.com/office/officeart/2011/layout/CircleProcess"/>
    <dgm:cxn modelId="{D6233907-F021-497C-9104-29096266956A}" type="presParOf" srcId="{856CEABF-E4BD-4F08-86E4-CC28E06EBE52}" destId="{92D70D34-9A10-443F-8E46-C451768A0E03}" srcOrd="0" destOrd="0" presId="urn:microsoft.com/office/officeart/2011/layout/CircleProcess"/>
    <dgm:cxn modelId="{9791D04C-1074-46C5-BDD9-20EEEF4CC127}" type="presParOf" srcId="{67E5A3F2-2C7B-4676-86B0-7BF0D0C8A312}" destId="{6DD00C60-4D14-4EA4-B950-C430153C8ECD}" srcOrd="7" destOrd="0" presId="urn:microsoft.com/office/officeart/2011/layout/CircleProcess"/>
    <dgm:cxn modelId="{D26B436B-AA60-4CF1-BDBE-52340291781B}" type="presParOf" srcId="{6DD00C60-4D14-4EA4-B950-C430153C8ECD}" destId="{28B42BD4-2618-44E7-BCFA-B6C0E245DD7E}" srcOrd="0" destOrd="0" presId="urn:microsoft.com/office/officeart/2011/layout/CircleProcess"/>
    <dgm:cxn modelId="{24D20C68-7F29-400D-8EF8-4EEBE62F978A}" type="presParOf" srcId="{67E5A3F2-2C7B-4676-86B0-7BF0D0C8A312}" destId="{4F6D7383-6675-470C-805A-6EA1B79C5305}" srcOrd="8" destOrd="0" presId="urn:microsoft.com/office/officeart/2011/layout/CircleProcess"/>
    <dgm:cxn modelId="{2450EFD8-B42A-4C9C-984A-FE2AA5A9AFCC}" type="presParOf" srcId="{67E5A3F2-2C7B-4676-86B0-7BF0D0C8A312}" destId="{18273DDC-2A94-4497-8C29-9AE7850A71A0}" srcOrd="9" destOrd="0" presId="urn:microsoft.com/office/officeart/2011/layout/CircleProcess"/>
    <dgm:cxn modelId="{9067BB80-C7A0-4312-B592-8FB72B01C898}" type="presParOf" srcId="{18273DDC-2A94-4497-8C29-9AE7850A71A0}" destId="{EF1483C1-3BE9-4866-91E6-0DC722C9F730}" srcOrd="0" destOrd="0" presId="urn:microsoft.com/office/officeart/2011/layout/CircleProcess"/>
    <dgm:cxn modelId="{532086FD-74D2-4D3B-AE2D-012BA1E2D1A9}" type="presParOf" srcId="{67E5A3F2-2C7B-4676-86B0-7BF0D0C8A312}" destId="{4279D616-F60D-4E3D-A1B9-EE8E1349F34D}" srcOrd="10" destOrd="0" presId="urn:microsoft.com/office/officeart/2011/layout/CircleProcess"/>
    <dgm:cxn modelId="{4219E46B-4A76-4980-84A2-7BF281AADFF7}" type="presParOf" srcId="{4279D616-F60D-4E3D-A1B9-EE8E1349F34D}" destId="{CC57ADBA-574F-45DE-ACCC-16E0B332B9E3}" srcOrd="0" destOrd="0" presId="urn:microsoft.com/office/officeart/2011/layout/CircleProcess"/>
    <dgm:cxn modelId="{D61F7323-3D43-4D1F-B540-EF33D24968E7}" type="presParOf" srcId="{67E5A3F2-2C7B-4676-86B0-7BF0D0C8A312}" destId="{1E843BA4-4D0A-4CEA-84DF-3077D15A85F0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7719D0-8656-48D5-B728-F6F66A51F7B0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E67B02-035C-4148-B591-D231259280F2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Dash-IT</a:t>
          </a:r>
        </a:p>
      </dgm:t>
    </dgm:pt>
    <dgm:pt modelId="{38A45541-E494-4CE8-B339-D8BD7CCFA9F0}" type="parTrans" cxnId="{DE8D9B95-59F4-41D4-8B04-64366EE571FB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FB674BA-4697-482C-8791-82C081516B9E}" type="sibTrans" cxnId="{DE8D9B95-59F4-41D4-8B04-64366EE571FB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8E0C943-AFBA-4FE4-9B0A-E1763A482724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Text-IT</a:t>
          </a:r>
        </a:p>
      </dgm:t>
    </dgm:pt>
    <dgm:pt modelId="{AF30DB67-37AE-4C28-8891-F09125B0843E}" type="parTrans" cxnId="{67507274-FE63-4050-9D7F-81E9F83B4797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1EC83BA-EEAD-4F93-AC18-F132E10267E2}" type="sibTrans" cxnId="{67507274-FE63-4050-9D7F-81E9F83B4797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789F639C-9ADD-42E7-BE49-04FCE74A8AC1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Box-IT</a:t>
          </a:r>
        </a:p>
      </dgm:t>
    </dgm:pt>
    <dgm:pt modelId="{C1484A2B-8D70-488F-8710-921664B6F218}" type="parTrans" cxnId="{6B7341DF-C19E-4B8A-B153-36827EA0C918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992B2929-3164-479B-B578-C0FCA87D7568}" type="sibTrans" cxnId="{6B7341DF-C19E-4B8A-B153-36827EA0C918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1E48BBFC-1F1D-4A77-8336-1D38B3D95326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Secure-IT</a:t>
          </a:r>
        </a:p>
      </dgm:t>
    </dgm:pt>
    <dgm:pt modelId="{81AE65A2-0193-4F68-92FD-9029FC98EAF0}" type="parTrans" cxnId="{9E1F73AA-115D-4225-BC8F-293A42EE924C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587C7A15-9A79-43FC-A96B-AE92C3380684}" type="sibTrans" cxnId="{9E1F73AA-115D-4225-BC8F-293A42EE924C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80FA1640-02B7-4781-83AE-B3CBEB04046A}">
      <dgm:prSet phldrT="[Text]" custT="1"/>
      <dgm:spPr/>
      <dgm:t>
        <a:bodyPr/>
        <a:lstStyle/>
        <a:p>
          <a:r>
            <a:rPr lang="en-US" sz="1600" b="1" dirty="0">
              <a:solidFill>
                <a:schemeClr val="bg1"/>
              </a:solidFill>
            </a:rPr>
            <a:t>Study-IT</a:t>
          </a:r>
        </a:p>
      </dgm:t>
    </dgm:pt>
    <dgm:pt modelId="{6A7CC1DE-15E1-4FE7-97F3-B7E990952E8F}" type="parTrans" cxnId="{26860EB6-AC15-4E1C-A967-F09545EEB64A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C1AB3792-5C09-46D2-B336-9EABA01307C3}" type="sibTrans" cxnId="{26860EB6-AC15-4E1C-A967-F09545EEB64A}">
      <dgm:prSet/>
      <dgm:spPr/>
      <dgm:t>
        <a:bodyPr/>
        <a:lstStyle/>
        <a:p>
          <a:endParaRPr lang="en-US" sz="1600" b="1">
            <a:solidFill>
              <a:schemeClr val="bg1"/>
            </a:solidFill>
          </a:endParaRPr>
        </a:p>
      </dgm:t>
    </dgm:pt>
    <dgm:pt modelId="{D43132C5-D24D-4883-9986-81841600654A}">
      <dgm:prSet phldrT="[Text]" custT="1"/>
      <dgm:spPr/>
      <dgm:t>
        <a:bodyPr/>
        <a:lstStyle/>
        <a:p>
          <a:r>
            <a:rPr lang="en-US" sz="1600" b="1">
              <a:solidFill>
                <a:schemeClr val="bg1"/>
              </a:solidFill>
            </a:rPr>
            <a:t>Drop-IT</a:t>
          </a:r>
          <a:endParaRPr lang="en-US" sz="1600" b="1" dirty="0">
            <a:solidFill>
              <a:schemeClr val="bg1"/>
            </a:solidFill>
          </a:endParaRPr>
        </a:p>
      </dgm:t>
    </dgm:pt>
    <dgm:pt modelId="{7E9BAB2A-3551-4DF3-A5DA-F8E95643F3E7}" type="parTrans" cxnId="{0ED680CB-C17A-4A39-8D5B-4591F6B70807}">
      <dgm:prSet/>
      <dgm:spPr/>
      <dgm:t>
        <a:bodyPr/>
        <a:lstStyle/>
        <a:p>
          <a:endParaRPr lang="en-US"/>
        </a:p>
      </dgm:t>
    </dgm:pt>
    <dgm:pt modelId="{94C299BA-ABCE-4935-92FE-8A2603B9BDE9}" type="sibTrans" cxnId="{0ED680CB-C17A-4A39-8D5B-4591F6B70807}">
      <dgm:prSet/>
      <dgm:spPr/>
      <dgm:t>
        <a:bodyPr/>
        <a:lstStyle/>
        <a:p>
          <a:endParaRPr lang="en-US"/>
        </a:p>
      </dgm:t>
    </dgm:pt>
    <dgm:pt modelId="{67E5A3F2-2C7B-4676-86B0-7BF0D0C8A312}" type="pres">
      <dgm:prSet presAssocID="{BB7719D0-8656-48D5-B728-F6F66A51F7B0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84F31CB6-2D04-48DE-8860-AD022AEC6C2F}" type="pres">
      <dgm:prSet presAssocID="{80FA1640-02B7-4781-83AE-B3CBEB04046A}" presName="Accent6" presStyleCnt="0"/>
      <dgm:spPr/>
    </dgm:pt>
    <dgm:pt modelId="{AA195E2D-FF43-4E2F-9A44-A0ED429AC615}" type="pres">
      <dgm:prSet presAssocID="{80FA1640-02B7-4781-83AE-B3CBEB04046A}" presName="Accent" presStyleLbl="node1" presStyleIdx="0" presStyleCnt="6"/>
      <dgm:spPr/>
    </dgm:pt>
    <dgm:pt modelId="{55F10053-5BD7-4DA0-AEBF-9F0D753B52C6}" type="pres">
      <dgm:prSet presAssocID="{80FA1640-02B7-4781-83AE-B3CBEB04046A}" presName="ParentBackground6" presStyleCnt="0"/>
      <dgm:spPr/>
    </dgm:pt>
    <dgm:pt modelId="{8044F094-DC00-4A09-9406-7329D5952452}" type="pres">
      <dgm:prSet presAssocID="{80FA1640-02B7-4781-83AE-B3CBEB04046A}" presName="ParentBackground" presStyleLbl="fgAcc1" presStyleIdx="0" presStyleCnt="6"/>
      <dgm:spPr/>
    </dgm:pt>
    <dgm:pt modelId="{8CD71D1A-B4E7-4475-8FE2-0B0A254F7687}" type="pres">
      <dgm:prSet presAssocID="{80FA1640-02B7-4781-83AE-B3CBEB04046A}" presName="Parent6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3EC12CB-A026-4D23-889C-FA498291F6EB}" type="pres">
      <dgm:prSet presAssocID="{D43132C5-D24D-4883-9986-81841600654A}" presName="Accent5" presStyleCnt="0"/>
      <dgm:spPr/>
    </dgm:pt>
    <dgm:pt modelId="{9FDF7F8C-1CD8-44B7-B93E-58DC863357A7}" type="pres">
      <dgm:prSet presAssocID="{D43132C5-D24D-4883-9986-81841600654A}" presName="Accent" presStyleLbl="node1" presStyleIdx="1" presStyleCnt="6"/>
      <dgm:spPr/>
    </dgm:pt>
    <dgm:pt modelId="{D3A070B5-B894-4CE7-BC1D-5FB1612001B6}" type="pres">
      <dgm:prSet presAssocID="{D43132C5-D24D-4883-9986-81841600654A}" presName="ParentBackground5" presStyleCnt="0"/>
      <dgm:spPr/>
    </dgm:pt>
    <dgm:pt modelId="{544C3F26-93AD-4DD5-8A50-3CA1B16C18FF}" type="pres">
      <dgm:prSet presAssocID="{D43132C5-D24D-4883-9986-81841600654A}" presName="ParentBackground" presStyleLbl="fgAcc1" presStyleIdx="1" presStyleCnt="6"/>
      <dgm:spPr/>
    </dgm:pt>
    <dgm:pt modelId="{A4EDCD24-6E54-401B-B852-82BDD709EDBC}" type="pres">
      <dgm:prSet presAssocID="{D43132C5-D24D-4883-9986-81841600654A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8C0EA3DE-214E-4CC8-A556-B8DBCCB3F58A}" type="pres">
      <dgm:prSet presAssocID="{1E48BBFC-1F1D-4A77-8336-1D38B3D95326}" presName="Accent4" presStyleCnt="0"/>
      <dgm:spPr/>
    </dgm:pt>
    <dgm:pt modelId="{3C682532-6416-46B2-92AF-87EE0B9BB93D}" type="pres">
      <dgm:prSet presAssocID="{1E48BBFC-1F1D-4A77-8336-1D38B3D95326}" presName="Accent" presStyleLbl="node1" presStyleIdx="2" presStyleCnt="6"/>
      <dgm:spPr/>
    </dgm:pt>
    <dgm:pt modelId="{288783BA-D574-408D-8CD1-FDD198F3276C}" type="pres">
      <dgm:prSet presAssocID="{1E48BBFC-1F1D-4A77-8336-1D38B3D95326}" presName="ParentBackground4" presStyleCnt="0"/>
      <dgm:spPr/>
    </dgm:pt>
    <dgm:pt modelId="{FE377C96-108C-476F-8C4D-8089BF9F2E2B}" type="pres">
      <dgm:prSet presAssocID="{1E48BBFC-1F1D-4A77-8336-1D38B3D95326}" presName="ParentBackground" presStyleLbl="fgAcc1" presStyleIdx="2" presStyleCnt="6"/>
      <dgm:spPr/>
    </dgm:pt>
    <dgm:pt modelId="{7DFF84DA-A300-42E4-8CC8-A705FC96EC70}" type="pres">
      <dgm:prSet presAssocID="{1E48BBFC-1F1D-4A77-8336-1D38B3D95326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BE938F8-F03D-438F-8C2D-EEAFA077B8E0}" type="pres">
      <dgm:prSet presAssocID="{789F639C-9ADD-42E7-BE49-04FCE74A8AC1}" presName="Accent3" presStyleCnt="0"/>
      <dgm:spPr/>
    </dgm:pt>
    <dgm:pt modelId="{CF60974F-B61C-4F75-9508-470B715CD3A1}" type="pres">
      <dgm:prSet presAssocID="{789F639C-9ADD-42E7-BE49-04FCE74A8AC1}" presName="Accent" presStyleLbl="node1" presStyleIdx="3" presStyleCnt="6"/>
      <dgm:spPr/>
    </dgm:pt>
    <dgm:pt modelId="{07A1F7F3-D25F-490A-8596-14E172F60FDD}" type="pres">
      <dgm:prSet presAssocID="{789F639C-9ADD-42E7-BE49-04FCE74A8AC1}" presName="ParentBackground3" presStyleCnt="0"/>
      <dgm:spPr/>
    </dgm:pt>
    <dgm:pt modelId="{4A424752-B174-4CFB-A944-B0FBB39564AF}" type="pres">
      <dgm:prSet presAssocID="{789F639C-9ADD-42E7-BE49-04FCE74A8AC1}" presName="ParentBackground" presStyleLbl="fgAcc1" presStyleIdx="3" presStyleCnt="6"/>
      <dgm:spPr/>
    </dgm:pt>
    <dgm:pt modelId="{2580D7DB-E054-4ABB-9865-7BA08B53733E}" type="pres">
      <dgm:prSet presAssocID="{789F639C-9ADD-42E7-BE49-04FCE74A8AC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856CEABF-E4BD-4F08-86E4-CC28E06EBE52}" type="pres">
      <dgm:prSet presAssocID="{D8E0C943-AFBA-4FE4-9B0A-E1763A482724}" presName="Accent2" presStyleCnt="0"/>
      <dgm:spPr/>
    </dgm:pt>
    <dgm:pt modelId="{92D70D34-9A10-443F-8E46-C451768A0E03}" type="pres">
      <dgm:prSet presAssocID="{D8E0C943-AFBA-4FE4-9B0A-E1763A482724}" presName="Accent" presStyleLbl="node1" presStyleIdx="4" presStyleCnt="6"/>
      <dgm:spPr/>
    </dgm:pt>
    <dgm:pt modelId="{6DD00C60-4D14-4EA4-B950-C430153C8ECD}" type="pres">
      <dgm:prSet presAssocID="{D8E0C943-AFBA-4FE4-9B0A-E1763A482724}" presName="ParentBackground2" presStyleCnt="0"/>
      <dgm:spPr/>
    </dgm:pt>
    <dgm:pt modelId="{28B42BD4-2618-44E7-BCFA-B6C0E245DD7E}" type="pres">
      <dgm:prSet presAssocID="{D8E0C943-AFBA-4FE4-9B0A-E1763A482724}" presName="ParentBackground" presStyleLbl="fgAcc1" presStyleIdx="4" presStyleCnt="6"/>
      <dgm:spPr/>
    </dgm:pt>
    <dgm:pt modelId="{4F6D7383-6675-470C-805A-6EA1B79C5305}" type="pres">
      <dgm:prSet presAssocID="{D8E0C943-AFBA-4FE4-9B0A-E1763A48272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8273DDC-2A94-4497-8C29-9AE7850A71A0}" type="pres">
      <dgm:prSet presAssocID="{1FE67B02-035C-4148-B591-D231259280F2}" presName="Accent1" presStyleCnt="0"/>
      <dgm:spPr/>
    </dgm:pt>
    <dgm:pt modelId="{EF1483C1-3BE9-4866-91E6-0DC722C9F730}" type="pres">
      <dgm:prSet presAssocID="{1FE67B02-035C-4148-B591-D231259280F2}" presName="Accent" presStyleLbl="node1" presStyleIdx="5" presStyleCnt="6"/>
      <dgm:spPr/>
    </dgm:pt>
    <dgm:pt modelId="{4279D616-F60D-4E3D-A1B9-EE8E1349F34D}" type="pres">
      <dgm:prSet presAssocID="{1FE67B02-035C-4148-B591-D231259280F2}" presName="ParentBackground1" presStyleCnt="0"/>
      <dgm:spPr/>
    </dgm:pt>
    <dgm:pt modelId="{CC57ADBA-574F-45DE-ACCC-16E0B332B9E3}" type="pres">
      <dgm:prSet presAssocID="{1FE67B02-035C-4148-B591-D231259280F2}" presName="ParentBackground" presStyleLbl="fgAcc1" presStyleIdx="5" presStyleCnt="6"/>
      <dgm:spPr/>
    </dgm:pt>
    <dgm:pt modelId="{1E843BA4-4D0A-4CEA-84DF-3077D15A85F0}" type="pres">
      <dgm:prSet presAssocID="{1FE67B02-035C-4148-B591-D231259280F2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804FBF16-ADE8-4D6C-92E3-3CD20437AF2B}" type="presOf" srcId="{789F639C-9ADD-42E7-BE49-04FCE74A8AC1}" destId="{2580D7DB-E054-4ABB-9865-7BA08B53733E}" srcOrd="1" destOrd="0" presId="urn:microsoft.com/office/officeart/2011/layout/CircleProcess"/>
    <dgm:cxn modelId="{CEBE791E-0B14-4AB0-9375-824D2D9C2762}" type="presOf" srcId="{1E48BBFC-1F1D-4A77-8336-1D38B3D95326}" destId="{7DFF84DA-A300-42E4-8CC8-A705FC96EC70}" srcOrd="1" destOrd="0" presId="urn:microsoft.com/office/officeart/2011/layout/CircleProcess"/>
    <dgm:cxn modelId="{E52B702B-0917-4DDB-AFFC-29BE5F43E002}" type="presOf" srcId="{1FE67B02-035C-4148-B591-D231259280F2}" destId="{CC57ADBA-574F-45DE-ACCC-16E0B332B9E3}" srcOrd="0" destOrd="0" presId="urn:microsoft.com/office/officeart/2011/layout/CircleProcess"/>
    <dgm:cxn modelId="{71CC733A-EFA1-4FDC-AC7B-85CEAD0EC0A5}" type="presOf" srcId="{D8E0C943-AFBA-4FE4-9B0A-E1763A482724}" destId="{4F6D7383-6675-470C-805A-6EA1B79C5305}" srcOrd="1" destOrd="0" presId="urn:microsoft.com/office/officeart/2011/layout/CircleProcess"/>
    <dgm:cxn modelId="{B8EA144D-ACEC-4C1D-A888-90B89304CF6C}" type="presOf" srcId="{1E48BBFC-1F1D-4A77-8336-1D38B3D95326}" destId="{FE377C96-108C-476F-8C4D-8089BF9F2E2B}" srcOrd="0" destOrd="0" presId="urn:microsoft.com/office/officeart/2011/layout/CircleProcess"/>
    <dgm:cxn modelId="{AB5B344E-BCDF-41FD-B206-A0C01AC31D1C}" type="presOf" srcId="{80FA1640-02B7-4781-83AE-B3CBEB04046A}" destId="{8044F094-DC00-4A09-9406-7329D5952452}" srcOrd="0" destOrd="0" presId="urn:microsoft.com/office/officeart/2011/layout/CircleProcess"/>
    <dgm:cxn modelId="{67507274-FE63-4050-9D7F-81E9F83B4797}" srcId="{BB7719D0-8656-48D5-B728-F6F66A51F7B0}" destId="{D8E0C943-AFBA-4FE4-9B0A-E1763A482724}" srcOrd="1" destOrd="0" parTransId="{AF30DB67-37AE-4C28-8891-F09125B0843E}" sibTransId="{91EC83BA-EEAD-4F93-AC18-F132E10267E2}"/>
    <dgm:cxn modelId="{0BBF0759-8E83-4F41-B252-C5DC129DFCAD}" type="presOf" srcId="{D8E0C943-AFBA-4FE4-9B0A-E1763A482724}" destId="{28B42BD4-2618-44E7-BCFA-B6C0E245DD7E}" srcOrd="0" destOrd="0" presId="urn:microsoft.com/office/officeart/2011/layout/CircleProcess"/>
    <dgm:cxn modelId="{CA34F27F-27DB-49C9-882A-298B549E60B8}" type="presOf" srcId="{789F639C-9ADD-42E7-BE49-04FCE74A8AC1}" destId="{4A424752-B174-4CFB-A944-B0FBB39564AF}" srcOrd="0" destOrd="0" presId="urn:microsoft.com/office/officeart/2011/layout/CircleProcess"/>
    <dgm:cxn modelId="{7F7D2B85-3C6A-477B-8ADB-14530169C027}" type="presOf" srcId="{D43132C5-D24D-4883-9986-81841600654A}" destId="{A4EDCD24-6E54-401B-B852-82BDD709EDBC}" srcOrd="1" destOrd="0" presId="urn:microsoft.com/office/officeart/2011/layout/CircleProcess"/>
    <dgm:cxn modelId="{65C00386-0D29-484F-BDEE-DDCB6EE1EBA4}" type="presOf" srcId="{1FE67B02-035C-4148-B591-D231259280F2}" destId="{1E843BA4-4D0A-4CEA-84DF-3077D15A85F0}" srcOrd="1" destOrd="0" presId="urn:microsoft.com/office/officeart/2011/layout/CircleProcess"/>
    <dgm:cxn modelId="{A35E0C87-7E08-4382-A779-7283AD33D47B}" type="presOf" srcId="{D43132C5-D24D-4883-9986-81841600654A}" destId="{544C3F26-93AD-4DD5-8A50-3CA1B16C18FF}" srcOrd="0" destOrd="0" presId="urn:microsoft.com/office/officeart/2011/layout/CircleProcess"/>
    <dgm:cxn modelId="{DE8D9B95-59F4-41D4-8B04-64366EE571FB}" srcId="{BB7719D0-8656-48D5-B728-F6F66A51F7B0}" destId="{1FE67B02-035C-4148-B591-D231259280F2}" srcOrd="0" destOrd="0" parTransId="{38A45541-E494-4CE8-B339-D8BD7CCFA9F0}" sibTransId="{8FB674BA-4697-482C-8791-82C081516B9E}"/>
    <dgm:cxn modelId="{B2E5BB97-54EF-4796-ACC0-B3A90E9D619B}" type="presOf" srcId="{80FA1640-02B7-4781-83AE-B3CBEB04046A}" destId="{8CD71D1A-B4E7-4475-8FE2-0B0A254F7687}" srcOrd="1" destOrd="0" presId="urn:microsoft.com/office/officeart/2011/layout/CircleProcess"/>
    <dgm:cxn modelId="{9E1F73AA-115D-4225-BC8F-293A42EE924C}" srcId="{BB7719D0-8656-48D5-B728-F6F66A51F7B0}" destId="{1E48BBFC-1F1D-4A77-8336-1D38B3D95326}" srcOrd="3" destOrd="0" parTransId="{81AE65A2-0193-4F68-92FD-9029FC98EAF0}" sibTransId="{587C7A15-9A79-43FC-A96B-AE92C3380684}"/>
    <dgm:cxn modelId="{26860EB6-AC15-4E1C-A967-F09545EEB64A}" srcId="{BB7719D0-8656-48D5-B728-F6F66A51F7B0}" destId="{80FA1640-02B7-4781-83AE-B3CBEB04046A}" srcOrd="5" destOrd="0" parTransId="{6A7CC1DE-15E1-4FE7-97F3-B7E990952E8F}" sibTransId="{C1AB3792-5C09-46D2-B336-9EABA01307C3}"/>
    <dgm:cxn modelId="{0ED680CB-C17A-4A39-8D5B-4591F6B70807}" srcId="{BB7719D0-8656-48D5-B728-F6F66A51F7B0}" destId="{D43132C5-D24D-4883-9986-81841600654A}" srcOrd="4" destOrd="0" parTransId="{7E9BAB2A-3551-4DF3-A5DA-F8E95643F3E7}" sibTransId="{94C299BA-ABCE-4935-92FE-8A2603B9BDE9}"/>
    <dgm:cxn modelId="{6B7341DF-C19E-4B8A-B153-36827EA0C918}" srcId="{BB7719D0-8656-48D5-B728-F6F66A51F7B0}" destId="{789F639C-9ADD-42E7-BE49-04FCE74A8AC1}" srcOrd="2" destOrd="0" parTransId="{C1484A2B-8D70-488F-8710-921664B6F218}" sibTransId="{992B2929-3164-479B-B578-C0FCA87D7568}"/>
    <dgm:cxn modelId="{C25C53E0-E209-4F3F-B9E1-DB9B4DC8904C}" type="presOf" srcId="{BB7719D0-8656-48D5-B728-F6F66A51F7B0}" destId="{67E5A3F2-2C7B-4676-86B0-7BF0D0C8A312}" srcOrd="0" destOrd="0" presId="urn:microsoft.com/office/officeart/2011/layout/CircleProcess"/>
    <dgm:cxn modelId="{8811C07F-2B52-4CE9-B6DC-A51DB252FB4D}" type="presParOf" srcId="{67E5A3F2-2C7B-4676-86B0-7BF0D0C8A312}" destId="{84F31CB6-2D04-48DE-8860-AD022AEC6C2F}" srcOrd="0" destOrd="0" presId="urn:microsoft.com/office/officeart/2011/layout/CircleProcess"/>
    <dgm:cxn modelId="{CB57BA38-49E3-4E97-B6C2-D18E6234332F}" type="presParOf" srcId="{84F31CB6-2D04-48DE-8860-AD022AEC6C2F}" destId="{AA195E2D-FF43-4E2F-9A44-A0ED429AC615}" srcOrd="0" destOrd="0" presId="urn:microsoft.com/office/officeart/2011/layout/CircleProcess"/>
    <dgm:cxn modelId="{182674AA-759F-47B3-BB89-B3ECBA530863}" type="presParOf" srcId="{67E5A3F2-2C7B-4676-86B0-7BF0D0C8A312}" destId="{55F10053-5BD7-4DA0-AEBF-9F0D753B52C6}" srcOrd="1" destOrd="0" presId="urn:microsoft.com/office/officeart/2011/layout/CircleProcess"/>
    <dgm:cxn modelId="{731F649F-ABD5-41C8-B790-396EB7103CDA}" type="presParOf" srcId="{55F10053-5BD7-4DA0-AEBF-9F0D753B52C6}" destId="{8044F094-DC00-4A09-9406-7329D5952452}" srcOrd="0" destOrd="0" presId="urn:microsoft.com/office/officeart/2011/layout/CircleProcess"/>
    <dgm:cxn modelId="{759A16B1-5870-407E-BE43-87C0BC8BEEAF}" type="presParOf" srcId="{67E5A3F2-2C7B-4676-86B0-7BF0D0C8A312}" destId="{8CD71D1A-B4E7-4475-8FE2-0B0A254F7687}" srcOrd="2" destOrd="0" presId="urn:microsoft.com/office/officeart/2011/layout/CircleProcess"/>
    <dgm:cxn modelId="{C6998B37-3C64-4B8B-8BC0-C987B2D48AAB}" type="presParOf" srcId="{67E5A3F2-2C7B-4676-86B0-7BF0D0C8A312}" destId="{F3EC12CB-A026-4D23-889C-FA498291F6EB}" srcOrd="3" destOrd="0" presId="urn:microsoft.com/office/officeart/2011/layout/CircleProcess"/>
    <dgm:cxn modelId="{4F7725C7-104E-4216-8407-F69F93455E81}" type="presParOf" srcId="{F3EC12CB-A026-4D23-889C-FA498291F6EB}" destId="{9FDF7F8C-1CD8-44B7-B93E-58DC863357A7}" srcOrd="0" destOrd="0" presId="urn:microsoft.com/office/officeart/2011/layout/CircleProcess"/>
    <dgm:cxn modelId="{D0BB1973-5915-4805-B902-6A4F158BBB48}" type="presParOf" srcId="{67E5A3F2-2C7B-4676-86B0-7BF0D0C8A312}" destId="{D3A070B5-B894-4CE7-BC1D-5FB1612001B6}" srcOrd="4" destOrd="0" presId="urn:microsoft.com/office/officeart/2011/layout/CircleProcess"/>
    <dgm:cxn modelId="{62652D99-56F4-49E6-BA9D-7D3ADD144D61}" type="presParOf" srcId="{D3A070B5-B894-4CE7-BC1D-5FB1612001B6}" destId="{544C3F26-93AD-4DD5-8A50-3CA1B16C18FF}" srcOrd="0" destOrd="0" presId="urn:microsoft.com/office/officeart/2011/layout/CircleProcess"/>
    <dgm:cxn modelId="{668144AA-5012-4F26-B035-E69C3C491D08}" type="presParOf" srcId="{67E5A3F2-2C7B-4676-86B0-7BF0D0C8A312}" destId="{A4EDCD24-6E54-401B-B852-82BDD709EDBC}" srcOrd="5" destOrd="0" presId="urn:microsoft.com/office/officeart/2011/layout/CircleProcess"/>
    <dgm:cxn modelId="{651599B5-FBF3-4D80-8649-B4F549443312}" type="presParOf" srcId="{67E5A3F2-2C7B-4676-86B0-7BF0D0C8A312}" destId="{8C0EA3DE-214E-4CC8-A556-B8DBCCB3F58A}" srcOrd="6" destOrd="0" presId="urn:microsoft.com/office/officeart/2011/layout/CircleProcess"/>
    <dgm:cxn modelId="{7EEB6608-C3FB-417F-8725-B4B4638DA99B}" type="presParOf" srcId="{8C0EA3DE-214E-4CC8-A556-B8DBCCB3F58A}" destId="{3C682532-6416-46B2-92AF-87EE0B9BB93D}" srcOrd="0" destOrd="0" presId="urn:microsoft.com/office/officeart/2011/layout/CircleProcess"/>
    <dgm:cxn modelId="{8C0DB657-55D9-4F5F-8215-7028C265BE6D}" type="presParOf" srcId="{67E5A3F2-2C7B-4676-86B0-7BF0D0C8A312}" destId="{288783BA-D574-408D-8CD1-FDD198F3276C}" srcOrd="7" destOrd="0" presId="urn:microsoft.com/office/officeart/2011/layout/CircleProcess"/>
    <dgm:cxn modelId="{13F36B18-30FC-4834-B139-7747FBDAFF2F}" type="presParOf" srcId="{288783BA-D574-408D-8CD1-FDD198F3276C}" destId="{FE377C96-108C-476F-8C4D-8089BF9F2E2B}" srcOrd="0" destOrd="0" presId="urn:microsoft.com/office/officeart/2011/layout/CircleProcess"/>
    <dgm:cxn modelId="{AA42CF30-9934-446E-B2B6-F0E46D1700EC}" type="presParOf" srcId="{67E5A3F2-2C7B-4676-86B0-7BF0D0C8A312}" destId="{7DFF84DA-A300-42E4-8CC8-A705FC96EC70}" srcOrd="8" destOrd="0" presId="urn:microsoft.com/office/officeart/2011/layout/CircleProcess"/>
    <dgm:cxn modelId="{DAE0FE07-3E86-4B79-91D7-638B7E0A5EAE}" type="presParOf" srcId="{67E5A3F2-2C7B-4676-86B0-7BF0D0C8A312}" destId="{9BE938F8-F03D-438F-8C2D-EEAFA077B8E0}" srcOrd="9" destOrd="0" presId="urn:microsoft.com/office/officeart/2011/layout/CircleProcess"/>
    <dgm:cxn modelId="{450FD33C-50DD-486C-B7D1-46173A3CA21F}" type="presParOf" srcId="{9BE938F8-F03D-438F-8C2D-EEAFA077B8E0}" destId="{CF60974F-B61C-4F75-9508-470B715CD3A1}" srcOrd="0" destOrd="0" presId="urn:microsoft.com/office/officeart/2011/layout/CircleProcess"/>
    <dgm:cxn modelId="{4914B748-DF34-436A-9637-81174E90466E}" type="presParOf" srcId="{67E5A3F2-2C7B-4676-86B0-7BF0D0C8A312}" destId="{07A1F7F3-D25F-490A-8596-14E172F60FDD}" srcOrd="10" destOrd="0" presId="urn:microsoft.com/office/officeart/2011/layout/CircleProcess"/>
    <dgm:cxn modelId="{ED5F624B-A5CB-41E4-B86A-090FE72343EC}" type="presParOf" srcId="{07A1F7F3-D25F-490A-8596-14E172F60FDD}" destId="{4A424752-B174-4CFB-A944-B0FBB39564AF}" srcOrd="0" destOrd="0" presId="urn:microsoft.com/office/officeart/2011/layout/CircleProcess"/>
    <dgm:cxn modelId="{E8A1285F-8F0F-4308-AB68-8952A7089EBC}" type="presParOf" srcId="{67E5A3F2-2C7B-4676-86B0-7BF0D0C8A312}" destId="{2580D7DB-E054-4ABB-9865-7BA08B53733E}" srcOrd="11" destOrd="0" presId="urn:microsoft.com/office/officeart/2011/layout/CircleProcess"/>
    <dgm:cxn modelId="{4A3D9120-B811-4558-AC03-CE64A7D9970F}" type="presParOf" srcId="{67E5A3F2-2C7B-4676-86B0-7BF0D0C8A312}" destId="{856CEABF-E4BD-4F08-86E4-CC28E06EBE52}" srcOrd="12" destOrd="0" presId="urn:microsoft.com/office/officeart/2011/layout/CircleProcess"/>
    <dgm:cxn modelId="{D6233907-F021-497C-9104-29096266956A}" type="presParOf" srcId="{856CEABF-E4BD-4F08-86E4-CC28E06EBE52}" destId="{92D70D34-9A10-443F-8E46-C451768A0E03}" srcOrd="0" destOrd="0" presId="urn:microsoft.com/office/officeart/2011/layout/CircleProcess"/>
    <dgm:cxn modelId="{9791D04C-1074-46C5-BDD9-20EEEF4CC127}" type="presParOf" srcId="{67E5A3F2-2C7B-4676-86B0-7BF0D0C8A312}" destId="{6DD00C60-4D14-4EA4-B950-C430153C8ECD}" srcOrd="13" destOrd="0" presId="urn:microsoft.com/office/officeart/2011/layout/CircleProcess"/>
    <dgm:cxn modelId="{D26B436B-AA60-4CF1-BDBE-52340291781B}" type="presParOf" srcId="{6DD00C60-4D14-4EA4-B950-C430153C8ECD}" destId="{28B42BD4-2618-44E7-BCFA-B6C0E245DD7E}" srcOrd="0" destOrd="0" presId="urn:microsoft.com/office/officeart/2011/layout/CircleProcess"/>
    <dgm:cxn modelId="{24D20C68-7F29-400D-8EF8-4EEBE62F978A}" type="presParOf" srcId="{67E5A3F2-2C7B-4676-86B0-7BF0D0C8A312}" destId="{4F6D7383-6675-470C-805A-6EA1B79C5305}" srcOrd="14" destOrd="0" presId="urn:microsoft.com/office/officeart/2011/layout/CircleProcess"/>
    <dgm:cxn modelId="{2450EFD8-B42A-4C9C-984A-FE2AA5A9AFCC}" type="presParOf" srcId="{67E5A3F2-2C7B-4676-86B0-7BF0D0C8A312}" destId="{18273DDC-2A94-4497-8C29-9AE7850A71A0}" srcOrd="15" destOrd="0" presId="urn:microsoft.com/office/officeart/2011/layout/CircleProcess"/>
    <dgm:cxn modelId="{9067BB80-C7A0-4312-B592-8FB72B01C898}" type="presParOf" srcId="{18273DDC-2A94-4497-8C29-9AE7850A71A0}" destId="{EF1483C1-3BE9-4866-91E6-0DC722C9F730}" srcOrd="0" destOrd="0" presId="urn:microsoft.com/office/officeart/2011/layout/CircleProcess"/>
    <dgm:cxn modelId="{532086FD-74D2-4D3B-AE2D-012BA1E2D1A9}" type="presParOf" srcId="{67E5A3F2-2C7B-4676-86B0-7BF0D0C8A312}" destId="{4279D616-F60D-4E3D-A1B9-EE8E1349F34D}" srcOrd="16" destOrd="0" presId="urn:microsoft.com/office/officeart/2011/layout/CircleProcess"/>
    <dgm:cxn modelId="{4219E46B-4A76-4980-84A2-7BF281AADFF7}" type="presParOf" srcId="{4279D616-F60D-4E3D-A1B9-EE8E1349F34D}" destId="{CC57ADBA-574F-45DE-ACCC-16E0B332B9E3}" srcOrd="0" destOrd="0" presId="urn:microsoft.com/office/officeart/2011/layout/CircleProcess"/>
    <dgm:cxn modelId="{D61F7323-3D43-4D1F-B540-EF33D24968E7}" type="presParOf" srcId="{67E5A3F2-2C7B-4676-86B0-7BF0D0C8A312}" destId="{1E843BA4-4D0A-4CEA-84DF-3077D15A85F0}" srcOrd="17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0974F-B61C-4F75-9508-470B715CD3A1}">
      <dsp:nvSpPr>
        <dsp:cNvPr id="0" name=""/>
        <dsp:cNvSpPr/>
      </dsp:nvSpPr>
      <dsp:spPr>
        <a:xfrm>
          <a:off x="4414864" y="556114"/>
          <a:ext cx="1473134" cy="1473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24752-B174-4CFB-A944-B0FBB39564AF}">
      <dsp:nvSpPr>
        <dsp:cNvPr id="0" name=""/>
        <dsp:cNvSpPr/>
      </dsp:nvSpPr>
      <dsp:spPr>
        <a:xfrm>
          <a:off x="4463777" y="605236"/>
          <a:ext cx="1375308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Box-IT</a:t>
          </a:r>
        </a:p>
      </dsp:txBody>
      <dsp:txXfrm>
        <a:off x="4660387" y="801725"/>
        <a:ext cx="982089" cy="982185"/>
      </dsp:txXfrm>
    </dsp:sp>
    <dsp:sp modelId="{92D70D34-9A10-443F-8E46-C451768A0E03}">
      <dsp:nvSpPr>
        <dsp:cNvPr id="0" name=""/>
        <dsp:cNvSpPr/>
      </dsp:nvSpPr>
      <dsp:spPr>
        <a:xfrm rot="2700000">
          <a:off x="2894112" y="557895"/>
          <a:ext cx="1469586" cy="146958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42BD4-2618-44E7-BCFA-B6C0E245DD7E}">
      <dsp:nvSpPr>
        <dsp:cNvPr id="0" name=""/>
        <dsp:cNvSpPr/>
      </dsp:nvSpPr>
      <dsp:spPr>
        <a:xfrm>
          <a:off x="2941251" y="605236"/>
          <a:ext cx="1375308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Text-IT</a:t>
          </a:r>
        </a:p>
      </dsp:txBody>
      <dsp:txXfrm>
        <a:off x="3137860" y="801725"/>
        <a:ext cx="982089" cy="982185"/>
      </dsp:txXfrm>
    </dsp:sp>
    <dsp:sp modelId="{EF1483C1-3BE9-4866-91E6-0DC722C9F730}">
      <dsp:nvSpPr>
        <dsp:cNvPr id="0" name=""/>
        <dsp:cNvSpPr/>
      </dsp:nvSpPr>
      <dsp:spPr>
        <a:xfrm rot="2700000">
          <a:off x="1371585" y="557895"/>
          <a:ext cx="1469586" cy="146958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7ADBA-574F-45DE-ACCC-16E0B332B9E3}">
      <dsp:nvSpPr>
        <dsp:cNvPr id="0" name=""/>
        <dsp:cNvSpPr/>
      </dsp:nvSpPr>
      <dsp:spPr>
        <a:xfrm>
          <a:off x="1418724" y="605236"/>
          <a:ext cx="1375308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Dash-IT</a:t>
          </a:r>
        </a:p>
      </dsp:txBody>
      <dsp:txXfrm>
        <a:off x="1615334" y="801725"/>
        <a:ext cx="982089" cy="9821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18C81-3E87-4CC8-AD4C-B201E8D17830}">
      <dsp:nvSpPr>
        <dsp:cNvPr id="0" name=""/>
        <dsp:cNvSpPr/>
      </dsp:nvSpPr>
      <dsp:spPr>
        <a:xfrm>
          <a:off x="5948771" y="556114"/>
          <a:ext cx="1473331" cy="1473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C169F-544C-43AE-81AD-E814AFAE53C1}">
      <dsp:nvSpPr>
        <dsp:cNvPr id="0" name=""/>
        <dsp:cNvSpPr/>
      </dsp:nvSpPr>
      <dsp:spPr>
        <a:xfrm>
          <a:off x="5998050" y="605236"/>
          <a:ext cx="1375404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Secure-IT</a:t>
          </a:r>
        </a:p>
      </dsp:txBody>
      <dsp:txXfrm>
        <a:off x="6194537" y="801725"/>
        <a:ext cx="982431" cy="982185"/>
      </dsp:txXfrm>
    </dsp:sp>
    <dsp:sp modelId="{CF60974F-B61C-4F75-9508-470B715CD3A1}">
      <dsp:nvSpPr>
        <dsp:cNvPr id="0" name=""/>
        <dsp:cNvSpPr/>
      </dsp:nvSpPr>
      <dsp:spPr>
        <a:xfrm rot="2700000">
          <a:off x="4419830" y="556011"/>
          <a:ext cx="1473355" cy="147335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24752-B174-4CFB-A944-B0FBB39564AF}">
      <dsp:nvSpPr>
        <dsp:cNvPr id="0" name=""/>
        <dsp:cNvSpPr/>
      </dsp:nvSpPr>
      <dsp:spPr>
        <a:xfrm>
          <a:off x="4475439" y="605236"/>
          <a:ext cx="1375404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Box-IT</a:t>
          </a:r>
        </a:p>
      </dsp:txBody>
      <dsp:txXfrm>
        <a:off x="4671926" y="801725"/>
        <a:ext cx="982431" cy="982185"/>
      </dsp:txXfrm>
    </dsp:sp>
    <dsp:sp modelId="{92D70D34-9A10-443F-8E46-C451768A0E03}">
      <dsp:nvSpPr>
        <dsp:cNvPr id="0" name=""/>
        <dsp:cNvSpPr/>
      </dsp:nvSpPr>
      <dsp:spPr>
        <a:xfrm rot="2700000">
          <a:off x="2903537" y="556011"/>
          <a:ext cx="1473355" cy="147335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42BD4-2618-44E7-BCFA-B6C0E245DD7E}">
      <dsp:nvSpPr>
        <dsp:cNvPr id="0" name=""/>
        <dsp:cNvSpPr/>
      </dsp:nvSpPr>
      <dsp:spPr>
        <a:xfrm>
          <a:off x="2952828" y="605236"/>
          <a:ext cx="1375404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Text-IT</a:t>
          </a:r>
        </a:p>
      </dsp:txBody>
      <dsp:txXfrm>
        <a:off x="3149315" y="801725"/>
        <a:ext cx="982431" cy="982185"/>
      </dsp:txXfrm>
    </dsp:sp>
    <dsp:sp modelId="{EF1483C1-3BE9-4866-91E6-0DC722C9F730}">
      <dsp:nvSpPr>
        <dsp:cNvPr id="0" name=""/>
        <dsp:cNvSpPr/>
      </dsp:nvSpPr>
      <dsp:spPr>
        <a:xfrm rot="2700000">
          <a:off x="1380926" y="556011"/>
          <a:ext cx="1473355" cy="147335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7ADBA-574F-45DE-ACCC-16E0B332B9E3}">
      <dsp:nvSpPr>
        <dsp:cNvPr id="0" name=""/>
        <dsp:cNvSpPr/>
      </dsp:nvSpPr>
      <dsp:spPr>
        <a:xfrm>
          <a:off x="1430217" y="605236"/>
          <a:ext cx="1375404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Dash-IT</a:t>
          </a:r>
        </a:p>
      </dsp:txBody>
      <dsp:txXfrm>
        <a:off x="1626703" y="801725"/>
        <a:ext cx="982431" cy="9821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195E2D-FF43-4E2F-9A44-A0ED429AC615}">
      <dsp:nvSpPr>
        <dsp:cNvPr id="0" name=""/>
        <dsp:cNvSpPr/>
      </dsp:nvSpPr>
      <dsp:spPr>
        <a:xfrm>
          <a:off x="9050627" y="556114"/>
          <a:ext cx="1473687" cy="1473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4F094-DC00-4A09-9406-7329D5952452}">
      <dsp:nvSpPr>
        <dsp:cNvPr id="0" name=""/>
        <dsp:cNvSpPr/>
      </dsp:nvSpPr>
      <dsp:spPr>
        <a:xfrm>
          <a:off x="9100250" y="605236"/>
          <a:ext cx="1375378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Study-IT</a:t>
          </a:r>
        </a:p>
      </dsp:txBody>
      <dsp:txXfrm>
        <a:off x="9296866" y="801725"/>
        <a:ext cx="982145" cy="982185"/>
      </dsp:txXfrm>
    </dsp:sp>
    <dsp:sp modelId="{9FDF7F8C-1CD8-44B7-B93E-58DC863357A7}">
      <dsp:nvSpPr>
        <dsp:cNvPr id="0" name=""/>
        <dsp:cNvSpPr/>
      </dsp:nvSpPr>
      <dsp:spPr>
        <a:xfrm rot="2700000">
          <a:off x="7528358" y="555949"/>
          <a:ext cx="1473479" cy="147347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C3F26-93AD-4DD5-8A50-3CA1B16C18FF}">
      <dsp:nvSpPr>
        <dsp:cNvPr id="0" name=""/>
        <dsp:cNvSpPr/>
      </dsp:nvSpPr>
      <dsp:spPr>
        <a:xfrm>
          <a:off x="7577877" y="605236"/>
          <a:ext cx="1375378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bg1"/>
              </a:solidFill>
            </a:rPr>
            <a:t>Drop-IT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7774493" y="801725"/>
        <a:ext cx="982145" cy="982185"/>
      </dsp:txXfrm>
    </dsp:sp>
    <dsp:sp modelId="{3C682532-6416-46B2-92AF-87EE0B9BB93D}">
      <dsp:nvSpPr>
        <dsp:cNvPr id="0" name=""/>
        <dsp:cNvSpPr/>
      </dsp:nvSpPr>
      <dsp:spPr>
        <a:xfrm rot="2700000">
          <a:off x="6005985" y="555949"/>
          <a:ext cx="1473479" cy="147347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77C96-108C-476F-8C4D-8089BF9F2E2B}">
      <dsp:nvSpPr>
        <dsp:cNvPr id="0" name=""/>
        <dsp:cNvSpPr/>
      </dsp:nvSpPr>
      <dsp:spPr>
        <a:xfrm>
          <a:off x="6055504" y="605236"/>
          <a:ext cx="1375378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Secure-IT</a:t>
          </a:r>
        </a:p>
      </dsp:txBody>
      <dsp:txXfrm>
        <a:off x="6252120" y="801725"/>
        <a:ext cx="982145" cy="982185"/>
      </dsp:txXfrm>
    </dsp:sp>
    <dsp:sp modelId="{CF60974F-B61C-4F75-9508-470B715CD3A1}">
      <dsp:nvSpPr>
        <dsp:cNvPr id="0" name=""/>
        <dsp:cNvSpPr/>
      </dsp:nvSpPr>
      <dsp:spPr>
        <a:xfrm rot="2700000">
          <a:off x="4483612" y="555949"/>
          <a:ext cx="1473479" cy="147347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24752-B174-4CFB-A944-B0FBB39564AF}">
      <dsp:nvSpPr>
        <dsp:cNvPr id="0" name=""/>
        <dsp:cNvSpPr/>
      </dsp:nvSpPr>
      <dsp:spPr>
        <a:xfrm>
          <a:off x="4533130" y="605236"/>
          <a:ext cx="1375378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Box-IT</a:t>
          </a:r>
        </a:p>
      </dsp:txBody>
      <dsp:txXfrm>
        <a:off x="4728811" y="801725"/>
        <a:ext cx="982145" cy="982185"/>
      </dsp:txXfrm>
    </dsp:sp>
    <dsp:sp modelId="{92D70D34-9A10-443F-8E46-C451768A0E03}">
      <dsp:nvSpPr>
        <dsp:cNvPr id="0" name=""/>
        <dsp:cNvSpPr/>
      </dsp:nvSpPr>
      <dsp:spPr>
        <a:xfrm rot="2700000">
          <a:off x="2961239" y="555949"/>
          <a:ext cx="1473479" cy="147347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42BD4-2618-44E7-BCFA-B6C0E245DD7E}">
      <dsp:nvSpPr>
        <dsp:cNvPr id="0" name=""/>
        <dsp:cNvSpPr/>
      </dsp:nvSpPr>
      <dsp:spPr>
        <a:xfrm>
          <a:off x="3010757" y="605236"/>
          <a:ext cx="1375378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Text-IT</a:t>
          </a:r>
        </a:p>
      </dsp:txBody>
      <dsp:txXfrm>
        <a:off x="3206438" y="801725"/>
        <a:ext cx="982145" cy="982185"/>
      </dsp:txXfrm>
    </dsp:sp>
    <dsp:sp modelId="{EF1483C1-3BE9-4866-91E6-0DC722C9F730}">
      <dsp:nvSpPr>
        <dsp:cNvPr id="0" name=""/>
        <dsp:cNvSpPr/>
      </dsp:nvSpPr>
      <dsp:spPr>
        <a:xfrm rot="2700000">
          <a:off x="1438866" y="555949"/>
          <a:ext cx="1473479" cy="147347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7ADBA-574F-45DE-ACCC-16E0B332B9E3}">
      <dsp:nvSpPr>
        <dsp:cNvPr id="0" name=""/>
        <dsp:cNvSpPr/>
      </dsp:nvSpPr>
      <dsp:spPr>
        <a:xfrm>
          <a:off x="1487448" y="605236"/>
          <a:ext cx="1375378" cy="137516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bg1"/>
              </a:solidFill>
            </a:rPr>
            <a:t>Dash-IT</a:t>
          </a:r>
        </a:p>
      </dsp:txBody>
      <dsp:txXfrm>
        <a:off x="1684065" y="801725"/>
        <a:ext cx="982145" cy="982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Autofit/>
          </a:bodyPr>
          <a:lstStyle/>
          <a:p>
            <a:r>
              <a:rPr lang="en-US" sz="4800" dirty="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 dirty="0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anchor="b" anchorCtr="0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>
            <a:noAutofit/>
          </a:bodyPr>
          <a:lstStyle/>
          <a:p>
            <a:r>
              <a:rPr lang="en-US" dirty="0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Diagram 20">
            <a:extLst>
              <a:ext uri="{FF2B5EF4-FFF2-40B4-BE49-F238E27FC236}">
                <a16:creationId xmlns:a16="http://schemas.microsoft.com/office/drawing/2014/main" id="{6450857B-4C60-46A4-B52E-43502C7F40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6688831"/>
              </p:ext>
            </p:extLst>
          </p:nvPr>
        </p:nvGraphicFramePr>
        <p:xfrm>
          <a:off x="1050464" y="1194312"/>
          <a:ext cx="6955224" cy="2585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1A84FE5C-45B9-C455-5B91-9BEA357FF6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8029732"/>
              </p:ext>
            </p:extLst>
          </p:nvPr>
        </p:nvGraphicFramePr>
        <p:xfrm>
          <a:off x="1038022" y="2839610"/>
          <a:ext cx="8497887" cy="2585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0B64EF70-C982-1071-992C-5F1C6AC8D3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218328"/>
              </p:ext>
            </p:extLst>
          </p:nvPr>
        </p:nvGraphicFramePr>
        <p:xfrm>
          <a:off x="972710" y="4494237"/>
          <a:ext cx="11657854" cy="2585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710976A7-5807-B4B0-C38A-ECB27A5EDA38}"/>
              </a:ext>
            </a:extLst>
          </p:cNvPr>
          <p:cNvSpPr txBox="1"/>
          <p:nvPr/>
        </p:nvSpPr>
        <p:spPr>
          <a:xfrm>
            <a:off x="818779" y="2216224"/>
            <a:ext cx="609755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  <a:latin typeface="+mj-lt"/>
              </a:rPr>
              <a:t>CIS 115</a:t>
            </a:r>
          </a:p>
          <a:p>
            <a:endParaRPr lang="en-US" sz="2800" b="1" dirty="0">
              <a:solidFill>
                <a:srgbClr val="FFC000"/>
              </a:solidFill>
              <a:latin typeface="+mj-lt"/>
            </a:endParaRPr>
          </a:p>
          <a:p>
            <a:endParaRPr lang="en-US" sz="2800" b="1" dirty="0">
              <a:solidFill>
                <a:srgbClr val="FFC000"/>
              </a:solidFill>
              <a:latin typeface="+mj-lt"/>
            </a:endParaRPr>
          </a:p>
          <a:p>
            <a:endParaRPr lang="en-US" sz="2800" b="1" dirty="0">
              <a:solidFill>
                <a:srgbClr val="FFC000"/>
              </a:solidFill>
              <a:latin typeface="+mj-lt"/>
            </a:endParaRPr>
          </a:p>
          <a:p>
            <a:r>
              <a:rPr lang="en-US" sz="2800" b="1" dirty="0">
                <a:solidFill>
                  <a:srgbClr val="FFC000"/>
                </a:solidFill>
                <a:latin typeface="+mj-lt"/>
              </a:rPr>
              <a:t>CIS 215</a:t>
            </a:r>
          </a:p>
          <a:p>
            <a:endParaRPr lang="en-US" sz="2400" b="1" dirty="0">
              <a:solidFill>
                <a:srgbClr val="FFC000"/>
              </a:solidFill>
              <a:latin typeface="+mj-lt"/>
            </a:endParaRPr>
          </a:p>
          <a:p>
            <a:endParaRPr lang="en-US" sz="2800" b="1" dirty="0">
              <a:solidFill>
                <a:srgbClr val="FFC000"/>
              </a:solidFill>
              <a:latin typeface="+mj-lt"/>
            </a:endParaRPr>
          </a:p>
          <a:p>
            <a:endParaRPr lang="en-US" sz="2800" b="1" dirty="0">
              <a:solidFill>
                <a:srgbClr val="FFC000"/>
              </a:solidFill>
              <a:latin typeface="+mj-lt"/>
            </a:endParaRPr>
          </a:p>
          <a:p>
            <a:r>
              <a:rPr lang="en-US" sz="2800" b="1" dirty="0">
                <a:solidFill>
                  <a:srgbClr val="FFC000"/>
                </a:solidFill>
                <a:latin typeface="+mj-lt"/>
              </a:rPr>
              <a:t>CIS 365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660DB0-8430-4614-4D60-3E483B9C2171}"/>
              </a:ext>
            </a:extLst>
          </p:cNvPr>
          <p:cNvSpPr txBox="1"/>
          <p:nvPr/>
        </p:nvSpPr>
        <p:spPr>
          <a:xfrm>
            <a:off x="488156" y="236641"/>
            <a:ext cx="11379994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3600" b="1" i="1" dirty="0">
                <a:solidFill>
                  <a:srgbClr val="FF0000"/>
                </a:solidFill>
                <a:latin typeface="+mj-lt"/>
              </a:rPr>
              <a:t>Sly</a:t>
            </a:r>
            <a:r>
              <a:rPr lang="en-US" sz="3600" b="1" dirty="0">
                <a:latin typeface="+mj-lt"/>
              </a:rPr>
              <a:t>-IDE Techniques ™</a:t>
            </a:r>
          </a:p>
          <a:p>
            <a:pPr>
              <a:lnSpc>
                <a:spcPct val="100000"/>
              </a:lnSpc>
            </a:pPr>
            <a:endParaRPr lang="en-US" sz="1050">
              <a:latin typeface="Abadi" panose="020B0604020104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800" dirty="0">
                <a:latin typeface="Abadi" panose="020B0604020104020204" pitchFamily="34" charset="0"/>
              </a:rPr>
              <a:t>Advanced Participative, Interactive and Engagement (PIE) Techniques using Visual Basic for Applications (VBA) computer programming language in the Microsoft Integrated Development Environment (IDE). </a:t>
            </a:r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{87416E6E-7E00-4D5A-A38E-D5FBD2D56E7E}tf33713516_win32</Template>
  <TotalTime>24</TotalTime>
  <Words>52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Arial</vt:lpstr>
      <vt:lpstr>Calibri</vt:lpstr>
      <vt:lpstr>Gill Sans MT</vt:lpstr>
      <vt:lpstr>Walbaum Display</vt:lpstr>
      <vt:lpstr>3DFloatVTI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Sly</dc:creator>
  <cp:lastModifiedBy>K Sly</cp:lastModifiedBy>
  <cp:revision>2</cp:revision>
  <dcterms:created xsi:type="dcterms:W3CDTF">2022-08-28T14:38:19Z</dcterms:created>
  <dcterms:modified xsi:type="dcterms:W3CDTF">2022-08-28T15:08:45Z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